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68" r:id="rId5"/>
    <p:sldId id="265" r:id="rId6"/>
    <p:sldId id="261" r:id="rId7"/>
    <p:sldId id="263" r:id="rId8"/>
    <p:sldId id="264" r:id="rId9"/>
    <p:sldId id="266" r:id="rId10"/>
    <p:sldId id="258" r:id="rId11"/>
    <p:sldId id="262" r:id="rId12"/>
    <p:sldId id="260" r:id="rId13"/>
    <p:sldId id="257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6A5B-98B4-450B-8F16-6AB2AF265016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3BE-C50F-4DFA-A5A0-91BAC06C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32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6A5B-98B4-450B-8F16-6AB2AF265016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3BE-C50F-4DFA-A5A0-91BAC06C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80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6A5B-98B4-450B-8F16-6AB2AF265016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3BE-C50F-4DFA-A5A0-91BAC06C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58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6A5B-98B4-450B-8F16-6AB2AF265016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3BE-C50F-4DFA-A5A0-91BAC06C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0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6A5B-98B4-450B-8F16-6AB2AF265016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3BE-C50F-4DFA-A5A0-91BAC06C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66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6A5B-98B4-450B-8F16-6AB2AF265016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3BE-C50F-4DFA-A5A0-91BAC06C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46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6A5B-98B4-450B-8F16-6AB2AF265016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3BE-C50F-4DFA-A5A0-91BAC06C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97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6A5B-98B4-450B-8F16-6AB2AF265016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3BE-C50F-4DFA-A5A0-91BAC06C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5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6A5B-98B4-450B-8F16-6AB2AF265016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3BE-C50F-4DFA-A5A0-91BAC06C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27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6A5B-98B4-450B-8F16-6AB2AF265016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3BE-C50F-4DFA-A5A0-91BAC06C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49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6A5B-98B4-450B-8F16-6AB2AF265016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3BE-C50F-4DFA-A5A0-91BAC06C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928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26A5B-98B4-450B-8F16-6AB2AF265016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CD3BE-C50F-4DFA-A5A0-91BAC06C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823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今、何が求められているのか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自治労活動家育成講座</a:t>
            </a:r>
          </a:p>
          <a:p>
            <a:r>
              <a:rPr lang="en-US" altLang="ja-JP" dirty="0"/>
              <a:t>2016</a:t>
            </a:r>
            <a:r>
              <a:rPr lang="ja-JP" altLang="en-US" dirty="0" smtClean="0"/>
              <a:t>年</a:t>
            </a:r>
            <a:r>
              <a:rPr lang="en-US" altLang="ja-JP" dirty="0"/>
              <a:t>5</a:t>
            </a:r>
            <a:r>
              <a:rPr lang="ja-JP" altLang="en-US" dirty="0"/>
              <a:t>月</a:t>
            </a:r>
            <a:r>
              <a:rPr lang="en-US" altLang="ja-JP" dirty="0"/>
              <a:t>15</a:t>
            </a:r>
            <a:r>
              <a:rPr lang="ja-JP" altLang="en-US" dirty="0" smtClean="0"/>
              <a:t>日</a:t>
            </a:r>
          </a:p>
          <a:p>
            <a:r>
              <a:rPr kumimoji="1" lang="ja-JP" altLang="en-US" dirty="0" smtClean="0"/>
              <a:t>自治労北海道本部学監　峰崎直樹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876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92696"/>
            <a:ext cx="856895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52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61938"/>
            <a:ext cx="7953375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866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361950"/>
            <a:ext cx="5800725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42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32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4" y="476672"/>
            <a:ext cx="853345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094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878497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06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20891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44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60648"/>
            <a:ext cx="8459664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76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8137"/>
            <a:ext cx="8892480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234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3684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3600" dirty="0"/>
              <a:t>世帯の所得分布の変化</a:t>
            </a:r>
            <a:r>
              <a:rPr lang="en-US" altLang="ja-JP" sz="3600" dirty="0"/>
              <a:t>(</a:t>
            </a:r>
            <a:r>
              <a:rPr lang="ja-JP" altLang="en-US" sz="3600" dirty="0"/>
              <a:t>再分配前</a:t>
            </a:r>
            <a:r>
              <a:rPr lang="ja-JP" altLang="en-US" sz="3600" dirty="0" smtClean="0"/>
              <a:t>）：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2700" dirty="0"/>
              <a:t>年収</a:t>
            </a:r>
            <a:r>
              <a:rPr lang="en-US" altLang="ja-JP" sz="2700" dirty="0" smtClean="0"/>
              <a:t>100</a:t>
            </a:r>
            <a:r>
              <a:rPr lang="ja-JP" altLang="en-US" sz="2700" dirty="0" smtClean="0"/>
              <a:t>～</a:t>
            </a:r>
            <a:r>
              <a:rPr lang="en-US" altLang="ja-JP" sz="2700" dirty="0" smtClean="0"/>
              <a:t>300</a:t>
            </a:r>
            <a:r>
              <a:rPr lang="ja-JP" altLang="en-US" sz="2700" dirty="0" smtClean="0"/>
              <a:t>万円の世帯の増加</a:t>
            </a:r>
            <a:r>
              <a:rPr lang="en-US" altLang="ja-JP" sz="2700" dirty="0" smtClean="0"/>
              <a:t/>
            </a:r>
            <a:br>
              <a:rPr lang="en-US" altLang="ja-JP" sz="2700" dirty="0" smtClean="0"/>
            </a:br>
            <a:r>
              <a:rPr lang="ja-JP" altLang="en-US" sz="2700" dirty="0" smtClean="0"/>
              <a:t>同</a:t>
            </a:r>
            <a:r>
              <a:rPr lang="en-US" altLang="ja-JP" sz="2700" dirty="0" smtClean="0"/>
              <a:t>700</a:t>
            </a:r>
            <a:r>
              <a:rPr lang="ja-JP" altLang="en-US" sz="2700" dirty="0" smtClean="0"/>
              <a:t>万円以上の世帯の減少</a:t>
            </a:r>
            <a:endParaRPr lang="ja-JP" altLang="en-US" sz="2700" dirty="0"/>
          </a:p>
        </p:txBody>
      </p:sp>
      <p:pic>
        <p:nvPicPr>
          <p:cNvPr id="16387" name="Picture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475" y="1600200"/>
            <a:ext cx="8147050" cy="4525963"/>
          </a:xfrm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308725"/>
            <a:ext cx="5386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4F008-945A-4C3B-A679-F18F32E8EAA5}" type="slidenum">
              <a:rPr lang="ja-JP" altLang="en-US"/>
              <a:pPr>
                <a:defRPr/>
              </a:pPr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28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ja-JP" altLang="en-US" sz="2800" smtClean="0"/>
              <a:t>世帯主年齢階層別ジニ係数の推移</a:t>
            </a:r>
            <a:r>
              <a:rPr lang="en-US" altLang="ja-JP" sz="2400" smtClean="0"/>
              <a:t/>
            </a:r>
            <a:br>
              <a:rPr lang="en-US" altLang="ja-JP" sz="2400" smtClean="0"/>
            </a:br>
            <a:r>
              <a:rPr lang="en-US" altLang="ja-JP" sz="2000" smtClean="0"/>
              <a:t>60</a:t>
            </a:r>
            <a:r>
              <a:rPr lang="ja-JP" altLang="en-US" sz="2000" smtClean="0"/>
              <a:t>歳以上の高齢者世帯で格差縮小継続</a:t>
            </a:r>
            <a:r>
              <a:rPr lang="en-US" altLang="ja-JP" sz="2000" smtClean="0"/>
              <a:t/>
            </a:r>
            <a:br>
              <a:rPr lang="en-US" altLang="ja-JP" sz="2000" smtClean="0"/>
            </a:br>
            <a:r>
              <a:rPr lang="en-US" altLang="ja-JP" sz="2000" smtClean="0"/>
              <a:t>30</a:t>
            </a:r>
            <a:r>
              <a:rPr lang="ja-JP" altLang="en-US" sz="2000" smtClean="0"/>
              <a:t>歳未満では</a:t>
            </a:r>
            <a:r>
              <a:rPr lang="en-US" altLang="ja-JP" sz="2000" smtClean="0"/>
              <a:t>2004</a:t>
            </a:r>
            <a:r>
              <a:rPr lang="ja-JP" altLang="en-US" sz="2000" smtClean="0"/>
              <a:t>年まで格差拡大、</a:t>
            </a:r>
            <a:r>
              <a:rPr lang="en-US" altLang="ja-JP" sz="2000" smtClean="0"/>
              <a:t>2009</a:t>
            </a:r>
            <a:r>
              <a:rPr lang="ja-JP" altLang="en-US" sz="2000" smtClean="0"/>
              <a:t>年には縮小</a:t>
            </a:r>
          </a:p>
        </p:txBody>
      </p:sp>
      <p:pic>
        <p:nvPicPr>
          <p:cNvPr id="8195" name="コンテンツ プレースホルダー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268413"/>
            <a:ext cx="8640763" cy="5400675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0A937-7677-4663-8691-90F29E645C5A}" type="slidenum">
              <a:rPr lang="ja-JP" altLang="en-US"/>
              <a:pPr>
                <a:defRPr/>
              </a:pPr>
              <a:t>8</a:t>
            </a:fld>
            <a:endParaRPr lang="ja-JP" altLang="en-US" dirty="0"/>
          </a:p>
        </p:txBody>
      </p:sp>
      <p:sp>
        <p:nvSpPr>
          <p:cNvPr id="6" name="下矢印 5"/>
          <p:cNvSpPr/>
          <p:nvPr/>
        </p:nvSpPr>
        <p:spPr>
          <a:xfrm>
            <a:off x="1547813" y="5019675"/>
            <a:ext cx="46037" cy="144463"/>
          </a:xfrm>
          <a:prstGeom prst="down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7524750" y="3068638"/>
            <a:ext cx="46038" cy="720725"/>
          </a:xfrm>
          <a:prstGeom prst="down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上矢印 7"/>
          <p:cNvSpPr/>
          <p:nvPr/>
        </p:nvSpPr>
        <p:spPr>
          <a:xfrm>
            <a:off x="1692275" y="5373688"/>
            <a:ext cx="44450" cy="215900"/>
          </a:xfrm>
          <a:prstGeom prst="up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355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3200" dirty="0" smtClean="0"/>
              <a:t>各種調査でみたジニ係数の推移（再分配前）：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200" dirty="0"/>
              <a:t>再分配前</a:t>
            </a:r>
            <a:r>
              <a:rPr lang="ja-JP" altLang="en-US" sz="2200" dirty="0" smtClean="0"/>
              <a:t>の</a:t>
            </a:r>
            <a:r>
              <a:rPr lang="ja-JP" altLang="en-US" sz="2200" dirty="0"/>
              <a:t>ジニ係数</a:t>
            </a:r>
            <a:r>
              <a:rPr lang="ja-JP" altLang="en-US" sz="2200" dirty="0" smtClean="0"/>
              <a:t>は緩やかに増加</a:t>
            </a:r>
            <a:r>
              <a:rPr lang="en-US" altLang="ja-JP" sz="2200" dirty="0" smtClean="0"/>
              <a:t/>
            </a:r>
            <a:br>
              <a:rPr lang="en-US" altLang="ja-JP" sz="2200" dirty="0" smtClean="0"/>
            </a:br>
            <a:r>
              <a:rPr lang="ja-JP" altLang="en-US" sz="2200" dirty="0" smtClean="0"/>
              <a:t>（再分配後でみると安定）</a:t>
            </a:r>
            <a:endParaRPr lang="ja-JP" altLang="en-US" sz="2200" dirty="0"/>
          </a:p>
        </p:txBody>
      </p:sp>
      <p:pic>
        <p:nvPicPr>
          <p:cNvPr id="6147" name="コンテンツ プレースホルダー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417638"/>
            <a:ext cx="6985000" cy="5256212"/>
          </a:xfrm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72A7D-FA8E-405F-AB4C-826CFDC8B3FF}" type="slidenum">
              <a:rPr lang="ja-JP" altLang="en-US"/>
              <a:pPr>
                <a:defRPr/>
              </a:pPr>
              <a:t>9</a:t>
            </a:fld>
            <a:endParaRPr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4716463" y="1412875"/>
            <a:ext cx="935037" cy="187166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上下矢印 7"/>
          <p:cNvSpPr/>
          <p:nvPr/>
        </p:nvSpPr>
        <p:spPr>
          <a:xfrm flipH="1">
            <a:off x="5770563" y="2312988"/>
            <a:ext cx="44450" cy="935037"/>
          </a:xfrm>
          <a:prstGeom prst="upDown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4490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56</Words>
  <Application>Microsoft Office PowerPoint</Application>
  <PresentationFormat>画面に合わせる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​​テーマ</vt:lpstr>
      <vt:lpstr>今、何が求められているのか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世帯の所得分布の変化(再分配前）： 年収100～300万円の世帯の増加 同700万円以上の世帯の減少</vt:lpstr>
      <vt:lpstr>世帯主年齢階層別ジニ係数の推移 60歳以上の高齢者世帯で格差縮小継続 30歳未満では2004年まで格差拡大、2009年には縮小</vt:lpstr>
      <vt:lpstr>各種調査でみたジニ係数の推移（再分配前）： 再分配前のジニ係数は緩やかに増加 （再分配後でみると安定）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今、何が求められているのか</dc:title>
  <dc:creator>minezaki</dc:creator>
  <cp:lastModifiedBy>自治労県本支部</cp:lastModifiedBy>
  <cp:revision>2</cp:revision>
  <dcterms:created xsi:type="dcterms:W3CDTF">2016-05-13T01:37:36Z</dcterms:created>
  <dcterms:modified xsi:type="dcterms:W3CDTF">2016-05-13T02:22:42Z</dcterms:modified>
</cp:coreProperties>
</file>